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257" r:id="rId3"/>
    <p:sldId id="296" r:id="rId4"/>
    <p:sldId id="271" r:id="rId5"/>
    <p:sldId id="330" r:id="rId6"/>
    <p:sldId id="326" r:id="rId7"/>
    <p:sldId id="331" r:id="rId8"/>
    <p:sldId id="329" r:id="rId9"/>
    <p:sldId id="333" r:id="rId10"/>
    <p:sldId id="334" r:id="rId11"/>
    <p:sldId id="33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73"/>
  </p:normalViewPr>
  <p:slideViewPr>
    <p:cSldViewPr snapToGrid="0">
      <p:cViewPr varScale="1">
        <p:scale>
          <a:sx n="115" d="100"/>
          <a:sy n="115" d="100"/>
        </p:scale>
        <p:origin x="5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D74D3-837E-3742-B883-FE846A11A275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86D25-5979-F14A-924F-B5C4B92F0A3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547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32EC2D-CE90-4949-81E4-DEDE6F35DDBA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134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D25-5979-F14A-924F-B5C4B92F0A3B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127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D25-5979-F14A-924F-B5C4B92F0A3B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36809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D25-5979-F14A-924F-B5C4B92F0A3B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992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86D25-5979-F14A-924F-B5C4B92F0A3B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236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B31AE-20AE-478C-295A-25E344434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79D006-F707-0333-D6A5-F6441C0C66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55408E-867C-46EF-430E-904940164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F86EDC-76E9-9CF1-F4A6-C8B6EEBF5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615A7B-C76C-8BE2-006D-9E11EEF8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51378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E1304-DCD8-DDFA-B787-5B066E008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0CBC06-50A7-A750-AE13-E0DDA6FB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CA2A48-00F4-E1F0-7E21-E8E685B2D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A50CFD-B5A8-7200-96EE-441BB112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7647F8-8E22-41C5-CB92-5BD78CF0A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652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5B301C6-00C4-1953-B48A-77ACCEA13B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1D6E7E2-583C-54AB-0C60-89A47241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E7BC56-52EA-48BC-48F7-867FC3313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C4DF97-5B70-69AE-3865-B8D635FFD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64977-E907-FB2E-624C-DDABEC93C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46440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1A24EE-4476-A3A9-49EA-1C70AD2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1CDF9-F0AD-CA6F-549B-93D9AAA4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60364A-0CE9-023D-D4A8-B7BFB1B0A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1FA5D-A091-73D9-DDEB-E5FC3FAB8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59F838-8E38-6619-1D74-E33E935A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050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3C3FBA-C455-3042-C63F-D5B1DD1F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E7075E-0FA8-B0F5-77A0-867377C2D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11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23" indent="0">
              <a:buNone/>
              <a:defRPr sz="1801">
                <a:solidFill>
                  <a:schemeClr val="tx1">
                    <a:tint val="82000"/>
                  </a:schemeClr>
                </a:solidFill>
              </a:defRPr>
            </a:lvl3pPr>
            <a:lvl4pPr marL="137163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4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57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6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8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9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B941F-2088-C3CF-9455-0D5DB682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076C70-B0B3-305E-112A-7CD4415F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B8AD60-2F30-F080-F542-115ED67E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26572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6ADA46-3BCC-BC9A-94D8-E30D1A2E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BA4958-BFAD-CB20-D212-BD4F5E6FB5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27B6C1-F10C-3DCA-4DDE-938DD3539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D24D3FE-1682-EA6E-9BA3-2C411DE60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52190-DFD6-FFA9-FE39-743350063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1F7A2E-CCBD-DE69-BBF8-9555364D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4118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B171F5-0534-93E4-7F63-566D84CF0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6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A44876-1A07-7F50-F50B-F85DD8977B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6DFAF33-D980-1EBB-F37C-BEB86D5222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4E38C54-7A38-886C-2511-BCD54C167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1" indent="0">
              <a:buNone/>
              <a:defRPr sz="2000" b="1"/>
            </a:lvl2pPr>
            <a:lvl3pPr marL="914423" indent="0">
              <a:buNone/>
              <a:defRPr sz="1801" b="1"/>
            </a:lvl3pPr>
            <a:lvl4pPr marL="1371634" indent="0">
              <a:buNone/>
              <a:defRPr sz="1600" b="1"/>
            </a:lvl4pPr>
            <a:lvl5pPr marL="1828846" indent="0">
              <a:buNone/>
              <a:defRPr sz="1600" b="1"/>
            </a:lvl5pPr>
            <a:lvl6pPr marL="2286057" indent="0">
              <a:buNone/>
              <a:defRPr sz="1600" b="1"/>
            </a:lvl6pPr>
            <a:lvl7pPr marL="2743269" indent="0">
              <a:buNone/>
              <a:defRPr sz="1600" b="1"/>
            </a:lvl7pPr>
            <a:lvl8pPr marL="3200480" indent="0">
              <a:buNone/>
              <a:defRPr sz="1600" b="1"/>
            </a:lvl8pPr>
            <a:lvl9pPr marL="3657691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06A6EB-8C0C-B827-5423-2E8221787F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001C58C-6CA0-787D-D091-2616D42B8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8F51DC-40E7-8A86-5FE0-559356B33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3200CB-707C-2AAA-BB51-3D926877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4072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18CD68-B868-3E40-E397-7D483812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DCFD50-6523-396E-AF2D-DC9309C38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95A558-FD5C-4B8E-42A3-252E0AC5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40B611-AD6C-83A2-5AC4-3C30B2F83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12727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F882092-95EC-70A1-0988-7BBAF1EAC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D4848DB-81E5-B184-3B75-0E5158167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E12901-3BD9-9331-3310-63FC1275E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953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CBFAA-2F8F-32B4-6E4E-0776D63BA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813171-585F-AD3B-495B-02C3A9E01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127434-F109-D036-10E9-AEEB52B52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CB4948-B377-0173-75ED-D5D46C879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2D2DC91-312D-891C-03D0-0F95D711E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C10F7E-F103-49C8-156C-665E604D0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6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BFBA7E-34B8-344E-78D8-BB2739BD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4346812-9803-B698-9EB6-C7367D9499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1" indent="0">
              <a:buNone/>
              <a:defRPr sz="2800"/>
            </a:lvl2pPr>
            <a:lvl3pPr marL="914423" indent="0">
              <a:buNone/>
              <a:defRPr sz="2400"/>
            </a:lvl3pPr>
            <a:lvl4pPr marL="1371634" indent="0">
              <a:buNone/>
              <a:defRPr sz="2000"/>
            </a:lvl4pPr>
            <a:lvl5pPr marL="1828846" indent="0">
              <a:buNone/>
              <a:defRPr sz="2000"/>
            </a:lvl5pPr>
            <a:lvl6pPr marL="2286057" indent="0">
              <a:buNone/>
              <a:defRPr sz="2000"/>
            </a:lvl6pPr>
            <a:lvl7pPr marL="2743269" indent="0">
              <a:buNone/>
              <a:defRPr sz="2000"/>
            </a:lvl7pPr>
            <a:lvl8pPr marL="3200480" indent="0">
              <a:buNone/>
              <a:defRPr sz="2000"/>
            </a:lvl8pPr>
            <a:lvl9pPr marL="3657691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4795479-5EBE-F3A4-EAF8-33CC1D786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1" indent="0">
              <a:buNone/>
              <a:defRPr sz="1401"/>
            </a:lvl2pPr>
            <a:lvl3pPr marL="914423" indent="0">
              <a:buNone/>
              <a:defRPr sz="1200"/>
            </a:lvl3pPr>
            <a:lvl4pPr marL="1371634" indent="0">
              <a:buNone/>
              <a:defRPr sz="1001"/>
            </a:lvl4pPr>
            <a:lvl5pPr marL="1828846" indent="0">
              <a:buNone/>
              <a:defRPr sz="1001"/>
            </a:lvl5pPr>
            <a:lvl6pPr marL="2286057" indent="0">
              <a:buNone/>
              <a:defRPr sz="1001"/>
            </a:lvl6pPr>
            <a:lvl7pPr marL="2743269" indent="0">
              <a:buNone/>
              <a:defRPr sz="1001"/>
            </a:lvl7pPr>
            <a:lvl8pPr marL="3200480" indent="0">
              <a:buNone/>
              <a:defRPr sz="1001"/>
            </a:lvl8pPr>
            <a:lvl9pPr marL="3657691" indent="0">
              <a:buNone/>
              <a:defRPr sz="100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648403-32C8-E4AE-BFB2-B54E9BC5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C6E671-2956-589A-60F1-8419AF98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ACF2D-FBDD-ADF7-A2A8-DFADDC67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53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2F9C4C-BFDC-0503-3959-EC373C2DD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5686B3-4875-02E6-284B-C370DE03D4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D985ED-AF83-185C-32E6-283C7D1705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95A88A-1F8A-834A-ADFB-1B5D48E3EF1C}" type="datetimeFigureOut">
              <a:rPr kumimoji="1" lang="ko-KR" altLang="en-US" smtClean="0"/>
              <a:t>2024. 6. 6.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A337FD-131E-AC00-9966-493886DFA9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915052-46C5-A9C0-E2A2-73AB69134C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B442B53-F402-CD4A-9C11-6066987836B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857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23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6" indent="-228606" algn="l" defTabSz="914423" rtl="0" eaLnBrk="1" latinLnBrk="1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9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1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6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6" algn="l" defTabSz="914423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1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A35006-BD60-21A8-BB4A-A6F08DCBB7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3903"/>
            <a:ext cx="9144000" cy="2341756"/>
          </a:xfrm>
          <a:ln w="12700">
            <a:solidFill>
              <a:schemeClr val="tx1"/>
            </a:solidFill>
          </a:ln>
        </p:spPr>
        <p:txBody>
          <a:bodyPr vert="horz" lIns="112542" tIns="0" rIns="112542" bIns="360000" rtlCol="0" anchor="b">
            <a:noAutofit/>
          </a:bodyPr>
          <a:lstStyle/>
          <a:p>
            <a:r>
              <a:rPr kumimoji="1" lang="ko-KR" altLang="en-US" sz="3600" dirty="0"/>
              <a:t>클라우드 </a:t>
            </a:r>
            <a:r>
              <a:rPr kumimoji="1" lang="en-US" altLang="ko-KR" sz="3600" dirty="0"/>
              <a:t>AI</a:t>
            </a:r>
            <a:r>
              <a:rPr kumimoji="1" lang="ko-KR" altLang="en-US" sz="3600" dirty="0"/>
              <a:t> 기반 </a:t>
            </a:r>
            <a:r>
              <a:rPr kumimoji="1" lang="en-US" altLang="ko-KR" sz="3600" dirty="0"/>
              <a:t>OCR</a:t>
            </a:r>
            <a:r>
              <a:rPr kumimoji="1" lang="ko-KR" altLang="en-US" sz="3600" dirty="0"/>
              <a:t>을 이용한 </a:t>
            </a:r>
            <a:br>
              <a:rPr kumimoji="1" lang="en-US" altLang="ko-KR" sz="3600" dirty="0"/>
            </a:br>
            <a:r>
              <a:rPr kumimoji="1" lang="ko-KR" altLang="en-US" sz="3600" dirty="0" err="1"/>
              <a:t>영단어</a:t>
            </a:r>
            <a:r>
              <a:rPr kumimoji="1" lang="ko-KR" altLang="en-US" sz="3600"/>
              <a:t> 암기 플랫폼 개발</a:t>
            </a:r>
            <a:br>
              <a:rPr kumimoji="1" lang="en-US" altLang="ko-KR" sz="3600"/>
            </a:br>
            <a:endParaRPr kumimoji="1" lang="ko-KR" altLang="en-US" sz="16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81F638A-EC0C-2C5C-8E8E-E4920EE827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49776"/>
            <a:ext cx="9144000" cy="1655762"/>
          </a:xfrm>
        </p:spPr>
        <p:txBody>
          <a:bodyPr>
            <a:normAutofit/>
          </a:bodyPr>
          <a:lstStyle/>
          <a:p>
            <a:endParaRPr kumimoji="1" lang="en-US" altLang="ko-KR"/>
          </a:p>
          <a:p>
            <a:r>
              <a:rPr kumimoji="1" lang="en-US" altLang="ko-KR"/>
              <a:t>16</a:t>
            </a:r>
            <a:r>
              <a:rPr kumimoji="1" lang="ko-KR" altLang="en-US"/>
              <a:t>조</a:t>
            </a:r>
            <a:endParaRPr kumimoji="1" lang="en-US" altLang="ko-KR"/>
          </a:p>
          <a:p>
            <a:r>
              <a:rPr kumimoji="1" lang="ko-KR" altLang="en-US"/>
              <a:t>장인성</a:t>
            </a:r>
            <a:r>
              <a:rPr kumimoji="1" lang="en-US" altLang="ko-KR"/>
              <a:t>,</a:t>
            </a:r>
            <a:r>
              <a:rPr kumimoji="1" lang="ko-KR" altLang="en-US"/>
              <a:t> 배민준</a:t>
            </a:r>
            <a:r>
              <a:rPr kumimoji="1" lang="en-US" altLang="ko-KR"/>
              <a:t>,</a:t>
            </a:r>
            <a:r>
              <a:rPr kumimoji="1" lang="ko-KR" altLang="en-US"/>
              <a:t> </a:t>
            </a:r>
            <a:r>
              <a:rPr kumimoji="1" lang="ko-KR" altLang="en-US" err="1"/>
              <a:t>네메흐바얄</a:t>
            </a:r>
            <a:r>
              <a:rPr kumimoji="1" lang="ko-KR" altLang="en-US"/>
              <a:t> </a:t>
            </a:r>
            <a:r>
              <a:rPr kumimoji="1" lang="ko-KR" altLang="en-US" err="1"/>
              <a:t>노민</a:t>
            </a:r>
            <a:r>
              <a:rPr kumimoji="1" lang="en-US" altLang="ko-KR"/>
              <a:t>, </a:t>
            </a:r>
            <a:r>
              <a:rPr kumimoji="1" lang="ko-KR" altLang="en-US"/>
              <a:t>김도훈</a:t>
            </a:r>
            <a:endParaRPr kumimoji="1" lang="en-US" altLang="ko-KR"/>
          </a:p>
        </p:txBody>
      </p:sp>
    </p:spTree>
    <p:extLst>
      <p:ext uri="{BB962C8B-B14F-4D97-AF65-F5344CB8AC3E}">
        <p14:creationId xmlns:p14="http://schemas.microsoft.com/office/powerpoint/2010/main" val="3837498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 7.</a:t>
            </a:r>
            <a:r>
              <a:rPr kumimoji="1" lang="ko-KR" altLang="en-US" sz="4000" dirty="0"/>
              <a:t> 개발 결과물을 사용하는 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C74A6D-92E4-E3FC-8929-B2F957D99F37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4DEC1E0-AB29-7BBC-5AE3-761E8E59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3291" y="2275463"/>
            <a:ext cx="4652292" cy="3543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$ git clone https://</a:t>
            </a:r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github.com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/mbae059/</a:t>
            </a:r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CC_term_project.git</a:t>
            </a: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$ cd ./</a:t>
            </a:r>
            <a:r>
              <a:rPr lang="en-US" altLang="ko-KR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CC_term_project</a:t>
            </a: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/CC</a:t>
            </a:r>
          </a:p>
          <a:p>
            <a:pPr marL="0" indent="0">
              <a:buNone/>
            </a:pPr>
            <a:endParaRPr lang="en-US" altLang="ko-K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ko-KR" sz="2400" dirty="0">
                <a:latin typeface="Consolas" panose="020B0609020204030204" pitchFamily="49" charset="0"/>
                <a:cs typeface="Consolas" panose="020B0609020204030204" pitchFamily="49" charset="0"/>
              </a:rPr>
              <a:t>$ docker compose-up</a:t>
            </a:r>
            <a:endParaRPr lang="ko-KR" alt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020F99-AEEE-C516-00EE-4DABBAD7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7" y="1983076"/>
            <a:ext cx="6666874" cy="413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01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 dirty="0"/>
              <a:t> 8.</a:t>
            </a:r>
            <a:r>
              <a:rPr kumimoji="1" lang="ko-KR" altLang="en-US" sz="4000" dirty="0"/>
              <a:t> 개발 결과물의 활용 방안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654374-9848-797E-127D-44DB7036F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233" y="1690688"/>
            <a:ext cx="10328567" cy="37957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 dirty="0"/>
              <a:t>무거운 단어장 책을 들고 다니지 않고도 웹에 접속하여 영단어를 암기</a:t>
            </a:r>
            <a:endParaRPr lang="en-US" altLang="ko-KR" sz="2400" dirty="0"/>
          </a:p>
          <a:p>
            <a:pPr>
              <a:lnSpc>
                <a:spcPct val="100000"/>
              </a:lnSpc>
            </a:pPr>
            <a:r>
              <a:rPr lang="ko-KR" altLang="en-US" sz="2400" dirty="0"/>
              <a:t>촬영한 이미지를 업로드하여 손쉽게 영단어를 추가할 수 있다</a:t>
            </a:r>
            <a:endParaRPr lang="en-US" altLang="ko-KR" sz="2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F5AC9-18F2-4B25-0701-88F72AF6ED42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 dirty="0"/>
          </a:p>
        </p:txBody>
      </p:sp>
    </p:spTree>
    <p:extLst>
      <p:ext uri="{BB962C8B-B14F-4D97-AF65-F5344CB8AC3E}">
        <p14:creationId xmlns:p14="http://schemas.microsoft.com/office/powerpoint/2010/main" val="157276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A32306-88FD-544B-863D-76A67DB16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 </a:t>
            </a:r>
            <a:r>
              <a:rPr kumimoji="1" lang="ko-KR" altLang="en-US" sz="400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697C4D-DD14-2988-4959-35DC08FC1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프로젝트 명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프로젝트 멤버 소개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프로젝트 소개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프로젝트 필요성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관련 기술 조사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프로젝트 개발 결과물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개발 결과물을 사용하는 방법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r>
              <a:rPr kumimoji="1" lang="ko-KR" altLang="en-US" sz="2400"/>
              <a:t>개발 결과물의 활용방안</a:t>
            </a: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endParaRPr kumimoji="1" lang="en-US" altLang="ko-KR" sz="2400"/>
          </a:p>
          <a:p>
            <a:pPr marL="514362" indent="-514362">
              <a:lnSpc>
                <a:spcPct val="100000"/>
              </a:lnSpc>
              <a:buAutoNum type="arabicPeriod"/>
            </a:pPr>
            <a:endParaRPr kumimoji="1" lang="en-US" altLang="ko-KR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8C2C3D-9A54-9266-A1FE-209B0EF374D5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483186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/>
              <a:t> </a:t>
            </a:r>
            <a:r>
              <a:rPr kumimoji="1" lang="en-US" altLang="ko-KR" sz="4000"/>
              <a:t>1.</a:t>
            </a:r>
            <a:r>
              <a:rPr kumimoji="1" lang="ko-KR" altLang="en-US" sz="4000"/>
              <a:t> 프로젝트 명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F5AC9-18F2-4B25-0701-88F72AF6ED42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DDFE4BB-7B56-6F13-A3FD-5D6B4AC0C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557" y="1859967"/>
            <a:ext cx="7607378" cy="47173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E080CF-E6DB-A6ED-C7D4-9E3B882E64D8}"/>
              </a:ext>
            </a:extLst>
          </p:cNvPr>
          <p:cNvSpPr txBox="1"/>
          <p:nvPr/>
        </p:nvSpPr>
        <p:spPr>
          <a:xfrm>
            <a:off x="1186601" y="1398302"/>
            <a:ext cx="9301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/>
              <a:t>클라우드 </a:t>
            </a:r>
            <a:r>
              <a:rPr kumimoji="1" lang="en-US" altLang="ko-KR" sz="2400"/>
              <a:t>AI</a:t>
            </a:r>
            <a:r>
              <a:rPr kumimoji="1" lang="ko-KR" altLang="en-US" sz="2400"/>
              <a:t> 기반 </a:t>
            </a:r>
            <a:r>
              <a:rPr kumimoji="1" lang="en-US" altLang="ko-KR" sz="2400"/>
              <a:t>OCR</a:t>
            </a:r>
            <a:r>
              <a:rPr kumimoji="1" lang="ko-KR" altLang="en-US" sz="2400"/>
              <a:t>을 이용한 </a:t>
            </a:r>
            <a:r>
              <a:rPr kumimoji="1" lang="ko-KR" altLang="en-US" sz="2400" err="1"/>
              <a:t>영단어</a:t>
            </a:r>
            <a:r>
              <a:rPr kumimoji="1" lang="ko-KR" altLang="en-US" sz="2400"/>
              <a:t> 암기 플랫폼 개발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229443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B7C172C-5E31-29CD-611B-6FF1653BA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737315"/>
            <a:ext cx="10702643" cy="610693"/>
          </a:xfrm>
        </p:spPr>
        <p:txBody>
          <a:bodyPr anchor="b">
            <a:noAutofit/>
          </a:bodyPr>
          <a:lstStyle/>
          <a:p>
            <a:r>
              <a:rPr kumimoji="1" lang="ko-KR" altLang="en-US" sz="4000"/>
              <a:t> </a:t>
            </a:r>
            <a:r>
              <a:rPr kumimoji="1" lang="en-US" altLang="ko-KR" sz="4000"/>
              <a:t>2.</a:t>
            </a:r>
            <a:r>
              <a:rPr kumimoji="1" lang="ko-KR" altLang="en-US" sz="4000"/>
              <a:t> 프로젝트 멤버 소개</a:t>
            </a:r>
          </a:p>
        </p:txBody>
      </p:sp>
      <p:graphicFrame>
        <p:nvGraphicFramePr>
          <p:cNvPr id="3" name="내용 개체 틀 2">
            <a:extLst>
              <a:ext uri="{FF2B5EF4-FFF2-40B4-BE49-F238E27FC236}">
                <a16:creationId xmlns:a16="http://schemas.microsoft.com/office/drawing/2014/main" id="{035F51FA-827F-F1A4-6522-BE4346089B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9533070"/>
              </p:ext>
            </p:extLst>
          </p:nvPr>
        </p:nvGraphicFramePr>
        <p:xfrm>
          <a:off x="1311531" y="1828799"/>
          <a:ext cx="9565888" cy="35237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2944">
                  <a:extLst>
                    <a:ext uri="{9D8B030D-6E8A-4147-A177-3AD203B41FA5}">
                      <a16:colId xmlns:a16="http://schemas.microsoft.com/office/drawing/2014/main" val="1914633837"/>
                    </a:ext>
                  </a:extLst>
                </a:gridCol>
                <a:gridCol w="4782944">
                  <a:extLst>
                    <a:ext uri="{9D8B030D-6E8A-4147-A177-3AD203B41FA5}">
                      <a16:colId xmlns:a16="http://schemas.microsoft.com/office/drawing/2014/main" val="422639959"/>
                    </a:ext>
                  </a:extLst>
                </a:gridCol>
              </a:tblGrid>
              <a:tr h="703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이름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>
                          <a:solidFill>
                            <a:schemeClr val="bg1"/>
                          </a:solidFill>
                        </a:rPr>
                        <a:t>역할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004678"/>
                  </a:ext>
                </a:extLst>
              </a:tr>
              <a:tr h="710926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lang="ko-KR" altLang="en-US"/>
                        <a:t>장인성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err="1"/>
                        <a:t>프론트엔드</a:t>
                      </a:r>
                      <a:r>
                        <a:rPr lang="en-US" altLang="ko-KR"/>
                        <a:t> Cloud API</a:t>
                      </a:r>
                      <a:r>
                        <a:rPr lang="ko-KR" altLang="en-US"/>
                        <a:t> 개발</a:t>
                      </a:r>
                      <a:endParaRPr lang="en-US" altLang="ko-KR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ppt</a:t>
                      </a:r>
                      <a:r>
                        <a:rPr lang="ko-KR" altLang="en-US"/>
                        <a:t> 제작 및 발표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771036"/>
                  </a:ext>
                </a:extLst>
              </a:tr>
              <a:tr h="703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kumimoji="1" lang="ko-KR" altLang="en-US"/>
                        <a:t>배민준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err="1"/>
                        <a:t>프론트엔드</a:t>
                      </a:r>
                      <a:r>
                        <a:rPr lang="en-US" altLang="ko-KR"/>
                        <a:t>/</a:t>
                      </a:r>
                      <a:r>
                        <a:rPr lang="ko-KR" altLang="en-US" err="1"/>
                        <a:t>백엔드</a:t>
                      </a:r>
                      <a:r>
                        <a:rPr lang="ko-KR" altLang="en-US"/>
                        <a:t> 개발</a:t>
                      </a:r>
                      <a:endParaRPr lang="en-US" altLang="ko-KR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Docker 3 tier </a:t>
                      </a:r>
                      <a:r>
                        <a:rPr lang="ko-KR" altLang="en-US"/>
                        <a:t>아키텍처 구축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321720"/>
                  </a:ext>
                </a:extLst>
              </a:tr>
              <a:tr h="703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kumimoji="1" lang="ko-KR" altLang="en-US" err="1"/>
                        <a:t>네메흐바얄</a:t>
                      </a:r>
                      <a:r>
                        <a:rPr kumimoji="1" lang="ko-KR" altLang="en-US"/>
                        <a:t> </a:t>
                      </a:r>
                      <a:r>
                        <a:rPr kumimoji="1" lang="ko-KR" altLang="en-US" err="1"/>
                        <a:t>노민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/>
                        <a:t>Azure</a:t>
                      </a:r>
                      <a:r>
                        <a:rPr lang="ko-KR" altLang="en-US"/>
                        <a:t> 인프라 구축</a:t>
                      </a:r>
                      <a:endParaRPr lang="en-US" altLang="ko-KR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웹 앱 배포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748299"/>
                  </a:ext>
                </a:extLst>
              </a:tr>
              <a:tr h="7032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200000"/>
                        </a:lnSpc>
                      </a:pPr>
                      <a:r>
                        <a:rPr kumimoji="1" lang="ko-KR" altLang="en-US"/>
                        <a:t>김도훈</a:t>
                      </a: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보고서 작성</a:t>
                      </a:r>
                      <a:endParaRPr lang="en-US" altLang="ko-KR"/>
                    </a:p>
                    <a:p>
                      <a:pPr marL="342900" indent="-3429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/>
                        <a:t>기능 테스트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537506"/>
                  </a:ext>
                </a:extLst>
              </a:tr>
            </a:tbl>
          </a:graphicData>
        </a:graphic>
      </p:graphicFrame>
      <p:sp>
        <p:nvSpPr>
          <p:cNvPr id="7" name="AutoShape 10" descr="equation">
            <a:extLst>
              <a:ext uri="{FF2B5EF4-FFF2-40B4-BE49-F238E27FC236}">
                <a16:creationId xmlns:a16="http://schemas.microsoft.com/office/drawing/2014/main" id="{BFDC4CBC-78DC-9E52-8DC3-4B5EA2170E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1" rIns="91440" bIns="45721" numCol="1" anchor="t" anchorCtr="0" compatLnSpc="1">
            <a:prstTxWarp prst="textNoShape">
              <a:avLst/>
            </a:prstTxWarp>
          </a:bodyPr>
          <a:lstStyle/>
          <a:p>
            <a:endParaRPr lang="ko-KR" altLang="en-US" sz="180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6EBEFD-70FE-7D7E-0585-D7DC89F24281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613134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ko-KR" sz="4000"/>
              <a:t> 3. </a:t>
            </a:r>
            <a:r>
              <a:rPr kumimoji="1" lang="ko-KR" altLang="en-US" sz="4000"/>
              <a:t>프로젝트 소개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654374-9848-797E-127D-44DB7036F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233" y="1690688"/>
            <a:ext cx="10328567" cy="17383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2400"/>
              <a:t>영단어를 외울 수 있는 웹 앱 개발</a:t>
            </a:r>
            <a:endParaRPr lang="en-US" altLang="ko-KR" sz="2400"/>
          </a:p>
          <a:p>
            <a:pPr>
              <a:lnSpc>
                <a:spcPct val="100000"/>
              </a:lnSpc>
            </a:pPr>
            <a:r>
              <a:rPr lang="ko-KR" altLang="en-US" sz="2400"/>
              <a:t>어디서든 클라우드 기반 서버로 접속하여 설정한 단어를 외울 수 있음</a:t>
            </a:r>
            <a:endParaRPr lang="en-US" altLang="ko-KR" sz="2400"/>
          </a:p>
          <a:p>
            <a:pPr>
              <a:lnSpc>
                <a:spcPct val="100000"/>
              </a:lnSpc>
            </a:pPr>
            <a:r>
              <a:rPr lang="ko-KR" altLang="en-US" sz="2400"/>
              <a:t>구글 클라우드 비전 </a:t>
            </a:r>
            <a:r>
              <a:rPr lang="en-US" altLang="ko-KR" sz="2400"/>
              <a:t>API</a:t>
            </a:r>
            <a:r>
              <a:rPr lang="ko-KR" altLang="en-US" sz="2400"/>
              <a:t>의 </a:t>
            </a:r>
            <a:r>
              <a:rPr lang="en-US" altLang="ko-KR" sz="2400"/>
              <a:t>OCR</a:t>
            </a:r>
            <a:r>
              <a:rPr lang="ko-KR" altLang="en-US" sz="2400"/>
              <a:t> 기능을 이용한 단어 추가 기능</a:t>
            </a:r>
            <a:endParaRPr lang="en-US" altLang="ko-KR" sz="240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7FF5AC9-18F2-4B25-0701-88F72AF6ED42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</p:spTree>
    <p:extLst>
      <p:ext uri="{BB962C8B-B14F-4D97-AF65-F5344CB8AC3E}">
        <p14:creationId xmlns:p14="http://schemas.microsoft.com/office/powerpoint/2010/main" val="1393996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 </a:t>
            </a:r>
            <a:r>
              <a:rPr kumimoji="1" lang="en-US" altLang="ko-KR" sz="4000" dirty="0"/>
              <a:t>4. </a:t>
            </a:r>
            <a:r>
              <a:rPr kumimoji="1" lang="ko-KR" altLang="en-US" sz="4000" dirty="0"/>
              <a:t>프로젝트 필요성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F7E3B-6324-E45C-350D-AD980D1D7A58}"/>
              </a:ext>
            </a:extLst>
          </p:cNvPr>
          <p:cNvSpPr txBox="1"/>
          <p:nvPr/>
        </p:nvSpPr>
        <p:spPr>
          <a:xfrm>
            <a:off x="1186600" y="1398301"/>
            <a:ext cx="6987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3200" dirty="0"/>
              <a:t>관련 서비스</a:t>
            </a:r>
            <a:r>
              <a:rPr kumimoji="1" lang="en-US" altLang="ko-KR" sz="3200" dirty="0"/>
              <a:t>:</a:t>
            </a:r>
            <a:r>
              <a:rPr kumimoji="1" lang="ko-KR" altLang="en-US" sz="3200" dirty="0"/>
              <a:t> </a:t>
            </a:r>
            <a:r>
              <a:rPr kumimoji="1" lang="en-US" altLang="ko-KR" sz="3200" dirty="0"/>
              <a:t>Quizlet, CLASS CARD</a:t>
            </a:r>
            <a:endParaRPr kumimoji="1"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C74A6D-92E4-E3FC-8929-B2F957D99F37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4DEC1E0-AB29-7BBC-5AE3-761E8E59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44" y="5992966"/>
            <a:ext cx="5588273" cy="584775"/>
          </a:xfrm>
        </p:spPr>
        <p:txBody>
          <a:bodyPr>
            <a:noAutofit/>
          </a:bodyPr>
          <a:lstStyle/>
          <a:p>
            <a:r>
              <a:rPr lang="en-US" altLang="ko-KR" sz="1800" dirty="0"/>
              <a:t>Quizlet</a:t>
            </a:r>
            <a:r>
              <a:rPr lang="ko-KR" altLang="en-US" sz="1800" dirty="0"/>
              <a:t>에서 사용자가 단어를 추가하기 위해서는</a:t>
            </a:r>
            <a:br>
              <a:rPr lang="en-US" altLang="ko-KR" sz="1800" dirty="0"/>
            </a:br>
            <a:r>
              <a:rPr lang="ko-KR" altLang="en-US" sz="1800" dirty="0"/>
              <a:t>직접 타이핑해야 함</a:t>
            </a:r>
          </a:p>
          <a:p>
            <a:endParaRPr lang="ko-KR" altLang="en-US" sz="1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7E2673A-063D-827C-1859-F66986A9C92A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85" y="2188116"/>
            <a:ext cx="5400000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F79D722-9C47-1C61-7D16-987EC9DE78B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6417" y="2188116"/>
            <a:ext cx="5400000" cy="3599810"/>
          </a:xfrm>
          <a:prstGeom prst="rect">
            <a:avLst/>
          </a:prstGeom>
        </p:spPr>
      </p:pic>
      <p:sp>
        <p:nvSpPr>
          <p:cNvPr id="13" name="내용 개체 틀 10">
            <a:extLst>
              <a:ext uri="{FF2B5EF4-FFF2-40B4-BE49-F238E27FC236}">
                <a16:creationId xmlns:a16="http://schemas.microsoft.com/office/drawing/2014/main" id="{481D72DB-1A8A-B2D4-7CD3-34954B2EDB3A}"/>
              </a:ext>
            </a:extLst>
          </p:cNvPr>
          <p:cNvSpPr txBox="1">
            <a:spLocks/>
          </p:cNvSpPr>
          <p:nvPr/>
        </p:nvSpPr>
        <p:spPr>
          <a:xfrm>
            <a:off x="6096000" y="5992966"/>
            <a:ext cx="5588273" cy="584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6" indent="-228606" algn="l" defTabSz="914423" rtl="0" eaLnBrk="1" latinLnBrk="1" hangingPunct="1">
              <a:lnSpc>
                <a:spcPct val="90000"/>
              </a:lnSpc>
              <a:spcBef>
                <a:spcPts val="1001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9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1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6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6" algn="l" defTabSz="914423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CLASS CARD</a:t>
            </a:r>
            <a:r>
              <a:rPr lang="ko-KR" altLang="en-US" sz="1800" dirty="0"/>
              <a:t>에서는 엑셀</a:t>
            </a:r>
            <a:r>
              <a:rPr lang="en-US" altLang="ko-KR" sz="1800" dirty="0"/>
              <a:t>,</a:t>
            </a:r>
            <a:r>
              <a:rPr lang="ko-KR" altLang="en-US" sz="1800" dirty="0"/>
              <a:t> 한글에서 단어를 불러올 수 있었으나</a:t>
            </a:r>
            <a:r>
              <a:rPr lang="en-US" altLang="ko-KR" sz="1800" dirty="0"/>
              <a:t>,</a:t>
            </a:r>
            <a:r>
              <a:rPr lang="ko-KR" altLang="en-US" sz="1800" dirty="0"/>
              <a:t> 이미지를 인식하는 기능은 없었음</a:t>
            </a:r>
          </a:p>
        </p:txBody>
      </p:sp>
    </p:spTree>
    <p:extLst>
      <p:ext uri="{BB962C8B-B14F-4D97-AF65-F5344CB8AC3E}">
        <p14:creationId xmlns:p14="http://schemas.microsoft.com/office/powerpoint/2010/main" val="980311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0875A-5576-B9DA-F74E-44F5C58E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ko-KR" altLang="en-US" sz="4000" dirty="0"/>
              <a:t> </a:t>
            </a:r>
            <a:r>
              <a:rPr kumimoji="1" lang="en-US" altLang="ko-KR" sz="4000" dirty="0"/>
              <a:t>5.</a:t>
            </a:r>
            <a:r>
              <a:rPr kumimoji="1" lang="ko-KR" altLang="en-US" sz="4000" dirty="0"/>
              <a:t> 관련 기술 조사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F7E3B-6324-E45C-350D-AD980D1D7A58}"/>
              </a:ext>
            </a:extLst>
          </p:cNvPr>
          <p:cNvSpPr txBox="1"/>
          <p:nvPr/>
        </p:nvSpPr>
        <p:spPr>
          <a:xfrm>
            <a:off x="1186600" y="1398301"/>
            <a:ext cx="6170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OCR(</a:t>
            </a:r>
            <a:r>
              <a:rPr kumimoji="1" lang="ko-KR" altLang="en-US" sz="3200" dirty="0"/>
              <a:t>광학 문자 인식</a:t>
            </a:r>
            <a:r>
              <a:rPr kumimoji="1" lang="en-US" altLang="ko-KR" sz="3200" dirty="0"/>
              <a:t>)</a:t>
            </a:r>
            <a:endParaRPr kumimoji="1" lang="ko-KR" altLang="en-US" sz="32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C74A6D-92E4-E3FC-8929-B2F957D99F37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44DEC1E0-AB29-7BBC-5AE3-761E8E59A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8105" y="2188116"/>
            <a:ext cx="4717478" cy="2841084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이미지에서 텍스트를 감지하고 추출하는 기능</a:t>
            </a:r>
            <a:endParaRPr lang="en-US" altLang="ko-KR" sz="2400" dirty="0"/>
          </a:p>
          <a:p>
            <a:r>
              <a:rPr lang="ko-KR" altLang="en-US" sz="2400" dirty="0"/>
              <a:t>구글 클라우드 비전 </a:t>
            </a:r>
            <a:r>
              <a:rPr lang="en-US" altLang="ko-KR" sz="2400" dirty="0"/>
              <a:t>API</a:t>
            </a:r>
            <a:r>
              <a:rPr lang="ko-KR" altLang="en-US" sz="2400" dirty="0"/>
              <a:t>는</a:t>
            </a:r>
            <a:br>
              <a:rPr lang="en-US" altLang="ko-KR" sz="2400" dirty="0"/>
            </a:br>
            <a:r>
              <a:rPr lang="ko-KR" altLang="en-US" sz="2400" dirty="0"/>
              <a:t>딥러닝</a:t>
            </a:r>
            <a:r>
              <a:rPr lang="en-US" altLang="ko-KR" sz="2400" dirty="0"/>
              <a:t> </a:t>
            </a:r>
            <a:r>
              <a:rPr lang="ko-KR" altLang="en-US" sz="2400" dirty="0"/>
              <a:t>기반 </a:t>
            </a:r>
            <a:r>
              <a:rPr lang="en-US" altLang="ko-KR" sz="2400" dirty="0"/>
              <a:t>OCR</a:t>
            </a:r>
            <a:r>
              <a:rPr lang="ko-KR" altLang="en-US" sz="2400" dirty="0"/>
              <a:t> 서비스를 </a:t>
            </a:r>
            <a:br>
              <a:rPr lang="en-US" altLang="ko-KR" sz="2400" dirty="0"/>
            </a:br>
            <a:r>
              <a:rPr lang="ko-KR" altLang="en-US" sz="2400" dirty="0"/>
              <a:t>제공하며</a:t>
            </a:r>
            <a:r>
              <a:rPr lang="en-US" altLang="ko-KR" sz="2400" dirty="0"/>
              <a:t>,</a:t>
            </a:r>
            <a:r>
              <a:rPr lang="ko-KR" altLang="en-US" sz="2400" dirty="0"/>
              <a:t> </a:t>
            </a:r>
            <a:r>
              <a:rPr lang="en-US" altLang="ko-KR" sz="2400" dirty="0"/>
              <a:t>REST</a:t>
            </a:r>
            <a:r>
              <a:rPr lang="ko-KR" altLang="en-US" sz="2400" dirty="0"/>
              <a:t> 요청을 통해 </a:t>
            </a:r>
            <a:br>
              <a:rPr lang="en-US" altLang="ko-KR" sz="2400" dirty="0"/>
            </a:br>
            <a:r>
              <a:rPr lang="ko-KR" altLang="en-US" sz="2400" dirty="0"/>
              <a:t>손쉽게 사용할 수 있음</a:t>
            </a:r>
            <a:endParaRPr lang="en-US" altLang="ko-KR" sz="2400" dirty="0"/>
          </a:p>
          <a:p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D674BC-EBB6-E1FF-338C-90D224A62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17" y="2188116"/>
            <a:ext cx="6199909" cy="398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49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 descr="사용자 단색으로 채워진">
            <a:extLst>
              <a:ext uri="{FF2B5EF4-FFF2-40B4-BE49-F238E27FC236}">
                <a16:creationId xmlns:a16="http://schemas.microsoft.com/office/drawing/2014/main" id="{CE876DA1-0552-66B2-D6BB-3AFD02F25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1073" y="4074224"/>
            <a:ext cx="914400" cy="9144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1FACC30-9702-8045-11D7-04B6D9BB4288}"/>
              </a:ext>
            </a:extLst>
          </p:cNvPr>
          <p:cNvSpPr/>
          <p:nvPr/>
        </p:nvSpPr>
        <p:spPr>
          <a:xfrm>
            <a:off x="1927831" y="3214255"/>
            <a:ext cx="9351817" cy="2837733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949E5916-DB2C-F81B-0817-74F3FE2E7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5954" y="3853986"/>
            <a:ext cx="2335355" cy="1167678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010A666B-6528-EAE8-2BA3-4EA9697EFB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166309" y="5364579"/>
            <a:ext cx="1905000" cy="546100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98454A2B-5ADF-64C1-F4C6-91255389E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99258" y="4170764"/>
            <a:ext cx="2476500" cy="850900"/>
          </a:xfrm>
          <a:prstGeom prst="rect">
            <a:avLst/>
          </a:prstGeom>
        </p:spPr>
      </p:pic>
      <p:pic>
        <p:nvPicPr>
          <p:cNvPr id="18" name="그래픽 17">
            <a:extLst>
              <a:ext uri="{FF2B5EF4-FFF2-40B4-BE49-F238E27FC236}">
                <a16:creationId xmlns:a16="http://schemas.microsoft.com/office/drawing/2014/main" id="{B50946F0-60D9-D708-8E08-0F40462F3E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12771" y="3994987"/>
            <a:ext cx="1323368" cy="1167678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624863B-53FE-E0B5-E62E-2DE6E9968C19}"/>
              </a:ext>
            </a:extLst>
          </p:cNvPr>
          <p:cNvCxnSpPr>
            <a:cxnSpLocks/>
          </p:cNvCxnSpPr>
          <p:nvPr/>
        </p:nvCxnSpPr>
        <p:spPr>
          <a:xfrm>
            <a:off x="1477831" y="4596214"/>
            <a:ext cx="900000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3A2277A-386C-2B66-D2BC-F51514918268}"/>
              </a:ext>
            </a:extLst>
          </p:cNvPr>
          <p:cNvCxnSpPr>
            <a:cxnSpLocks/>
          </p:cNvCxnSpPr>
          <p:nvPr/>
        </p:nvCxnSpPr>
        <p:spPr>
          <a:xfrm>
            <a:off x="4056196" y="4578826"/>
            <a:ext cx="900000" cy="6927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4290915-23D0-21E1-4C35-040557371A33}"/>
              </a:ext>
            </a:extLst>
          </p:cNvPr>
          <p:cNvCxnSpPr>
            <a:cxnSpLocks/>
          </p:cNvCxnSpPr>
          <p:nvPr/>
        </p:nvCxnSpPr>
        <p:spPr>
          <a:xfrm>
            <a:off x="7905226" y="4570069"/>
            <a:ext cx="900000" cy="0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제목 1">
            <a:extLst>
              <a:ext uri="{FF2B5EF4-FFF2-40B4-BE49-F238E27FC236}">
                <a16:creationId xmlns:a16="http://schemas.microsoft.com/office/drawing/2014/main" id="{CB3A4AE6-C51C-06DF-17AD-7179699E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737315"/>
            <a:ext cx="8105081" cy="610693"/>
          </a:xfrm>
        </p:spPr>
        <p:txBody>
          <a:bodyPr anchor="b">
            <a:noAutofit/>
          </a:bodyPr>
          <a:lstStyle/>
          <a:p>
            <a:r>
              <a:rPr kumimoji="1" lang="en-US" altLang="ko-KR" sz="4000"/>
              <a:t> 6.</a:t>
            </a:r>
            <a:r>
              <a:rPr kumimoji="1" lang="ko-KR" altLang="en-US" sz="4000"/>
              <a:t> 프로젝트 개발 결과물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8E7B9B-0B97-5378-0CD6-AF74DCE828C9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3C3E78-03CB-B972-8F65-7B7FF3D83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267" y="2017137"/>
            <a:ext cx="2572500" cy="95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481DA21-A66D-C6CA-B40B-92FE7C2EE15B}"/>
              </a:ext>
            </a:extLst>
          </p:cNvPr>
          <p:cNvCxnSpPr>
            <a:cxnSpLocks/>
          </p:cNvCxnSpPr>
          <p:nvPr/>
        </p:nvCxnSpPr>
        <p:spPr>
          <a:xfrm flipH="1">
            <a:off x="3377218" y="2781619"/>
            <a:ext cx="446912" cy="865272"/>
          </a:xfrm>
          <a:prstGeom prst="straightConnector1">
            <a:avLst/>
          </a:prstGeom>
          <a:ln w="635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483FC1AA-E58C-2040-31E0-96BF8ADCBB77}"/>
              </a:ext>
            </a:extLst>
          </p:cNvPr>
          <p:cNvSpPr txBox="1"/>
          <p:nvPr/>
        </p:nvSpPr>
        <p:spPr>
          <a:xfrm>
            <a:off x="1186601" y="1398302"/>
            <a:ext cx="457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/>
              <a:t>A.</a:t>
            </a:r>
            <a:r>
              <a:rPr kumimoji="1" lang="ko-KR" altLang="en-US" sz="3200"/>
              <a:t> 전체 구성도</a:t>
            </a:r>
          </a:p>
        </p:txBody>
      </p:sp>
    </p:spTree>
    <p:extLst>
      <p:ext uri="{BB962C8B-B14F-4D97-AF65-F5344CB8AC3E}">
        <p14:creationId xmlns:p14="http://schemas.microsoft.com/office/powerpoint/2010/main" val="3052058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>
            <a:extLst>
              <a:ext uri="{FF2B5EF4-FFF2-40B4-BE49-F238E27FC236}">
                <a16:creationId xmlns:a16="http://schemas.microsoft.com/office/drawing/2014/main" id="{CB3A4AE6-C51C-06DF-17AD-7179699EE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737315"/>
            <a:ext cx="8105081" cy="610693"/>
          </a:xfrm>
        </p:spPr>
        <p:txBody>
          <a:bodyPr anchor="b">
            <a:noAutofit/>
          </a:bodyPr>
          <a:lstStyle/>
          <a:p>
            <a:r>
              <a:rPr kumimoji="1" lang="en-US" altLang="ko-KR" sz="4000"/>
              <a:t> 6.</a:t>
            </a:r>
            <a:r>
              <a:rPr kumimoji="1" lang="ko-KR" altLang="en-US" sz="4000"/>
              <a:t> 프로젝트 개발 결과물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E8E7B9B-0B97-5378-0CD6-AF74DCE828C9}"/>
              </a:ext>
            </a:extLst>
          </p:cNvPr>
          <p:cNvSpPr/>
          <p:nvPr/>
        </p:nvSpPr>
        <p:spPr>
          <a:xfrm>
            <a:off x="651160" y="862553"/>
            <a:ext cx="374073" cy="36021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801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83FC1AA-E58C-2040-31E0-96BF8ADCBB77}"/>
              </a:ext>
            </a:extLst>
          </p:cNvPr>
          <p:cNvSpPr txBox="1"/>
          <p:nvPr/>
        </p:nvSpPr>
        <p:spPr>
          <a:xfrm>
            <a:off x="1186601" y="1398302"/>
            <a:ext cx="4576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B. </a:t>
            </a:r>
            <a:r>
              <a:rPr kumimoji="1" lang="ko-KR" altLang="en-US" sz="3200" dirty="0"/>
              <a:t>시연 영상</a:t>
            </a:r>
          </a:p>
        </p:txBody>
      </p:sp>
      <p:pic>
        <p:nvPicPr>
          <p:cNvPr id="3" name="CC_시연영상.mp4">
            <a:hlinkClick r:id="" action="ppaction://media"/>
            <a:extLst>
              <a:ext uri="{FF2B5EF4-FFF2-40B4-BE49-F238E27FC236}">
                <a16:creationId xmlns:a16="http://schemas.microsoft.com/office/drawing/2014/main" id="{805F5734-9184-0F73-AA3B-3984543C9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3459" y="2033371"/>
            <a:ext cx="8105081" cy="455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11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3104</TotalTime>
  <Words>297</Words>
  <Application>Microsoft Macintosh PowerPoint</Application>
  <PresentationFormat>와이드스크린</PresentationFormat>
  <Paragraphs>60</Paragraphs>
  <Slides>11</Slides>
  <Notes>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Consolas</vt:lpstr>
      <vt:lpstr>Office 테마</vt:lpstr>
      <vt:lpstr>클라우드 AI 기반 OCR을 이용한  영단어 암기 플랫폼 개발 </vt:lpstr>
      <vt:lpstr> 목차</vt:lpstr>
      <vt:lpstr> 1. 프로젝트 명</vt:lpstr>
      <vt:lpstr> 2. 프로젝트 멤버 소개</vt:lpstr>
      <vt:lpstr> 3. 프로젝트 소개</vt:lpstr>
      <vt:lpstr> 4. 프로젝트 필요성</vt:lpstr>
      <vt:lpstr> 5. 관련 기술 조사 </vt:lpstr>
      <vt:lpstr> 6. 프로젝트 개발 결과물</vt:lpstr>
      <vt:lpstr> 6. 프로젝트 개발 결과물</vt:lpstr>
      <vt:lpstr> 7. 개발 결과물을 사용하는 방법</vt:lpstr>
      <vt:lpstr> 8. 개발 결과물의 활용 방안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Federated Learning </dc:title>
  <dc:creator>장인성</dc:creator>
  <cp:lastModifiedBy>장인성</cp:lastModifiedBy>
  <cp:revision>41</cp:revision>
  <dcterms:created xsi:type="dcterms:W3CDTF">2024-05-13T13:15:30Z</dcterms:created>
  <dcterms:modified xsi:type="dcterms:W3CDTF">2024-06-06T04:02:38Z</dcterms:modified>
</cp:coreProperties>
</file>